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6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D800C3-CCE8-4C49-BC40-9A07FC79E4C2}">
          <p14:sldIdLst>
            <p14:sldId id="256"/>
            <p14:sldId id="257"/>
            <p14:sldId id="259"/>
            <p14:sldId id="262"/>
            <p14:sldId id="266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5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7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6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13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1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6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1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0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5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6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9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C904-11AB-45E8-A88A-A548B97F5170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59500-2526-4C4C-93B4-D4D9377CC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12046"/>
          </a:xfrm>
        </p:spPr>
        <p:txBody>
          <a:bodyPr/>
          <a:lstStyle/>
          <a:p>
            <a:r>
              <a:rPr lang="en-US" b="1" dirty="0" smtClean="0"/>
              <a:t>MONITOR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34409"/>
            <a:ext cx="9144000" cy="4216998"/>
          </a:xfrm>
        </p:spPr>
        <p:txBody>
          <a:bodyPr>
            <a:normAutofit/>
          </a:bodyPr>
          <a:lstStyle/>
          <a:p>
            <a:r>
              <a:rPr lang="en-US" dirty="0" smtClean="0"/>
              <a:t> A computer monitor is an output device which displays information in pictorial form. </a:t>
            </a:r>
          </a:p>
          <a:p>
            <a:r>
              <a:rPr lang="en-IN" dirty="0">
                <a:latin typeface="Arial Black" panose="020B0A04020102020204" pitchFamily="34" charset="0"/>
              </a:rPr>
              <a:t>TYPES OF MONITOR </a:t>
            </a:r>
            <a:endParaRPr lang="en-US" dirty="0">
              <a:latin typeface="Arial Black" panose="020B0A04020102020204" pitchFamily="34" charset="0"/>
            </a:endParaRPr>
          </a:p>
          <a:p>
            <a:pPr fontAlgn="base"/>
            <a:r>
              <a:rPr lang="en-IN" dirty="0"/>
              <a:t>                  At present, computer monitors are available in a variety of shapes, designs, and </a:t>
            </a:r>
            <a:r>
              <a:rPr lang="en-IN" dirty="0" err="1"/>
              <a:t>colors</a:t>
            </a:r>
            <a:r>
              <a:rPr lang="en-IN" dirty="0"/>
              <a:t>. However, based on the technology used to make computer monitors, they can be broadly categorized into three </a:t>
            </a:r>
            <a:r>
              <a:rPr lang="en-IN" dirty="0" smtClean="0"/>
              <a:t>types.</a:t>
            </a:r>
            <a:endParaRPr lang="en-US" dirty="0" smtClean="0"/>
          </a:p>
          <a:p>
            <a:pPr fontAlgn="base"/>
            <a:r>
              <a:rPr lang="en-IN" dirty="0" smtClean="0"/>
              <a:t> CRT </a:t>
            </a:r>
            <a:r>
              <a:rPr lang="en-IN" dirty="0"/>
              <a:t>(Cathode Ray Tube</a:t>
            </a:r>
            <a:r>
              <a:rPr lang="en-IN" dirty="0" smtClean="0"/>
              <a:t>)</a:t>
            </a:r>
            <a:endParaRPr lang="en-US" dirty="0" smtClean="0"/>
          </a:p>
          <a:p>
            <a:pPr fontAlgn="base"/>
            <a:r>
              <a:rPr lang="en-IN" dirty="0" smtClean="0"/>
              <a:t>      LCD (Liquid Crystal Display)</a:t>
            </a:r>
            <a:endParaRPr lang="en-US" dirty="0"/>
          </a:p>
          <a:p>
            <a:pPr lvl="0" fontAlgn="base"/>
            <a:r>
              <a:rPr lang="en-IN" dirty="0" smtClean="0"/>
              <a:t>       LED </a:t>
            </a:r>
            <a:r>
              <a:rPr lang="en-IN" dirty="0"/>
              <a:t>(Light-Emitting Diodes) 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72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CRT </a:t>
            </a:r>
            <a:r>
              <a:rPr lang="en-IN" dirty="0"/>
              <a:t>(Cathode Ray Tube)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endParaRPr lang="en-IN" dirty="0" smtClean="0"/>
          </a:p>
          <a:p>
            <a:pPr lvl="0"/>
            <a:endParaRPr lang="en-IN" dirty="0"/>
          </a:p>
          <a:p>
            <a:pPr lvl="0"/>
            <a:r>
              <a:rPr lang="en-IN" dirty="0" smtClean="0"/>
              <a:t>High </a:t>
            </a:r>
            <a:r>
              <a:rPr lang="en-IN" dirty="0"/>
              <a:t>energy electrons used to form a fluorescent screen. </a:t>
            </a:r>
            <a:endParaRPr lang="en-US" dirty="0"/>
          </a:p>
          <a:p>
            <a:pPr lvl="0"/>
            <a:r>
              <a:rPr lang="en-IN" dirty="0"/>
              <a:t>Highly Reliable and efficient.</a:t>
            </a:r>
            <a:endParaRPr lang="en-US" dirty="0"/>
          </a:p>
          <a:p>
            <a:pPr lvl="0"/>
            <a:r>
              <a:rPr lang="en-IN" dirty="0"/>
              <a:t>Resolution 2048 x 1536 pixels. </a:t>
            </a:r>
            <a:endParaRPr lang="en-US" dirty="0"/>
          </a:p>
          <a:p>
            <a:pPr lvl="0"/>
            <a:r>
              <a:rPr lang="en-IN" dirty="0"/>
              <a:t>Affordable , Cost effective.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7766" y="1825625"/>
            <a:ext cx="5654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LCD (Liquid Crystal Display)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•   Monochrome Pixels.</a:t>
            </a:r>
          </a:p>
          <a:p>
            <a:pPr marL="0" indent="0">
              <a:buNone/>
            </a:pPr>
            <a:r>
              <a:rPr lang="en-US" dirty="0" smtClean="0"/>
              <a:t>•   Couple of transparent electrodes &amp; two polarizing filters.</a:t>
            </a:r>
          </a:p>
          <a:p>
            <a:pPr marL="0" indent="0">
              <a:buNone/>
            </a:pPr>
            <a:r>
              <a:rPr lang="en-US" dirty="0" smtClean="0"/>
              <a:t>•   Optical effect is achieved by polarizing the light in varied amounts and making it pass through the liquid crystal layer.</a:t>
            </a:r>
          </a:p>
          <a:p>
            <a:pPr marL="0" indent="0">
              <a:buNone/>
            </a:pPr>
            <a:r>
              <a:rPr lang="en-US" dirty="0" smtClean="0"/>
              <a:t>•   Comes in 15-65 inch size.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4104"/>
            <a:ext cx="60198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4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LED (Light-Emitting Diodes)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  Use emitting diodes at back for displaying anything on screen.</a:t>
            </a:r>
          </a:p>
          <a:p>
            <a:pPr marL="0" indent="0">
              <a:buNone/>
            </a:pPr>
            <a:r>
              <a:rPr lang="en-US" dirty="0" smtClean="0"/>
              <a:t>•   You can watch the screen clear by viewing from any angle.</a:t>
            </a:r>
          </a:p>
          <a:p>
            <a:pPr marL="0" indent="0">
              <a:buNone/>
            </a:pPr>
            <a:r>
              <a:rPr lang="en-US" dirty="0" smtClean="0"/>
              <a:t>•   LED has good contrast and is very close to natural view of picture.</a:t>
            </a:r>
          </a:p>
          <a:p>
            <a:pPr marL="0" indent="0">
              <a:buNone/>
            </a:pPr>
            <a:r>
              <a:rPr lang="en-US" dirty="0" smtClean="0"/>
              <a:t>•   Comes in 17-70 inch size.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690688"/>
            <a:ext cx="5930153" cy="41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3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Monitor </a:t>
            </a:r>
            <a:r>
              <a:rPr lang="en-IN" dirty="0"/>
              <a:t>Connectors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•	VGA (Video Graphics Array) .</a:t>
            </a:r>
          </a:p>
          <a:p>
            <a:pPr marL="0" indent="0">
              <a:buNone/>
            </a:pPr>
            <a:r>
              <a:rPr lang="en-US" dirty="0" smtClean="0"/>
              <a:t>      •	DVI (Digital Visual Interface) .</a:t>
            </a:r>
          </a:p>
          <a:p>
            <a:pPr marL="0" indent="0">
              <a:buNone/>
            </a:pPr>
            <a:r>
              <a:rPr lang="en-US" dirty="0" smtClean="0"/>
              <a:t>      •	HDMI (High Definition Multimedia Interface) .</a:t>
            </a:r>
          </a:p>
          <a:p>
            <a:pPr marL="0" indent="0">
              <a:buNone/>
            </a:pPr>
            <a:r>
              <a:rPr lang="en-US" dirty="0" smtClean="0"/>
              <a:t>      •	USB (Universal Serial Bus) .</a:t>
            </a:r>
          </a:p>
          <a:p>
            <a:pPr marL="0" indent="0">
              <a:buNone/>
            </a:pPr>
            <a:r>
              <a:rPr lang="en-US" dirty="0" smtClean="0"/>
              <a:t>      •	IDE (Integrated Drive Electronics) .</a:t>
            </a:r>
          </a:p>
          <a:p>
            <a:pPr marL="0" indent="0">
              <a:buNone/>
            </a:pPr>
            <a:r>
              <a:rPr lang="en-US" dirty="0" smtClean="0"/>
              <a:t>      •	SATA (Serial Advanced Technology Attachment).</a:t>
            </a:r>
          </a:p>
          <a:p>
            <a:pPr marL="0" indent="0">
              <a:buNone/>
            </a:pPr>
            <a:r>
              <a:rPr lang="en-US" dirty="0" smtClean="0"/>
              <a:t>      •	</a:t>
            </a:r>
            <a:r>
              <a:rPr lang="en-US" dirty="0" err="1"/>
              <a:t>e</a:t>
            </a:r>
            <a:r>
              <a:rPr lang="en-US" dirty="0" err="1" smtClean="0"/>
              <a:t>SATA</a:t>
            </a:r>
            <a:r>
              <a:rPr lang="en-US" dirty="0" smtClean="0"/>
              <a:t> (External Serial Advanced Technology Attachment).</a:t>
            </a:r>
          </a:p>
          <a:p>
            <a:pPr marL="0" indent="0">
              <a:buNone/>
            </a:pPr>
            <a:r>
              <a:rPr lang="en-US" dirty="0" smtClean="0"/>
              <a:t>      •	Fire Wire.</a:t>
            </a:r>
          </a:p>
          <a:p>
            <a:pPr marL="0" indent="0">
              <a:buNone/>
            </a:pPr>
            <a:r>
              <a:rPr lang="en-US" dirty="0" smtClean="0"/>
              <a:t>      •	Ethernet.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7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7246"/>
          </a:xfrm>
        </p:spPr>
        <p:txBody>
          <a:bodyPr/>
          <a:lstStyle/>
          <a:p>
            <a:r>
              <a:rPr lang="en-US" b="1" dirty="0" smtClean="0"/>
              <a:t>                      Monitor Connectors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575" y="1864383"/>
            <a:ext cx="2163184" cy="14342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1250" y="1764578"/>
            <a:ext cx="2687951" cy="1633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936" y="1690688"/>
            <a:ext cx="2066099" cy="170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2" y="4185020"/>
            <a:ext cx="2814933" cy="1408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908" y="4185020"/>
            <a:ext cx="2835006" cy="1408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4963" y="1465139"/>
            <a:ext cx="2953173" cy="17729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5660" y="3869638"/>
            <a:ext cx="1666232" cy="14655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1892" y="3869639"/>
            <a:ext cx="1969016" cy="15978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0908" y="3869640"/>
            <a:ext cx="1886142" cy="1315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5614" y="3141233"/>
            <a:ext cx="138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     VGA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668358" y="3141233"/>
            <a:ext cx="115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   DVI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19575" y="5669280"/>
            <a:ext cx="96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HDMI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291985" y="5669280"/>
            <a:ext cx="108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USB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418167" y="3007851"/>
            <a:ext cx="144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IDE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060908" y="3141233"/>
            <a:ext cx="177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SATA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809591" y="5467504"/>
            <a:ext cx="1150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eSATA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649148" y="5335197"/>
            <a:ext cx="1108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Fire Wire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252038" y="5335197"/>
            <a:ext cx="169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Ethernet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06680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235</Words>
  <Application>Microsoft Office PowerPoint</Application>
  <PresentationFormat>Widescreen</PresentationFormat>
  <Paragraphs>46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Office Theme</vt:lpstr>
      <vt:lpstr>MONITOR</vt:lpstr>
      <vt:lpstr>               CRT (Cathode Ray Tube)</vt:lpstr>
      <vt:lpstr>           LCD (Liquid Crystal Display) </vt:lpstr>
      <vt:lpstr>                   LED (Light-Emitting Diodes) </vt:lpstr>
      <vt:lpstr>                      Monitor Connectors </vt:lpstr>
      <vt:lpstr>                      Monitor Connectors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</dc:title>
  <dc:creator>M, Menaga</dc:creator>
  <cp:lastModifiedBy>M, Menaga</cp:lastModifiedBy>
  <cp:revision>17</cp:revision>
  <dcterms:created xsi:type="dcterms:W3CDTF">2018-03-10T03:54:03Z</dcterms:created>
  <dcterms:modified xsi:type="dcterms:W3CDTF">2018-03-10T10:15:35Z</dcterms:modified>
</cp:coreProperties>
</file>